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23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사용자 지정</PresentationFormat>
  <Paragraphs>37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9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나연 김</cp:lastModifiedBy>
  <cp:revision>1</cp:revision>
  <dcterms:created xsi:type="dcterms:W3CDTF">2024-03-12T07:51:31Z</dcterms:created>
  <dcterms:modified xsi:type="dcterms:W3CDTF">2024-03-12T07:52:06Z</dcterms:modified>
</cp:coreProperties>
</file>